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3DC6D-1437-4DB5-ADBF-65C603BFA825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F3BEC-B42D-42AF-884E-ED6FDE1F0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F3BEC-B42D-42AF-884E-ED6FDE1F090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4FD9A-8FA7-4B0F-8BB7-388A4FF057A7}" type="datetimeFigureOut">
              <a:rPr lang="en-US" smtClean="0"/>
              <a:pPr/>
              <a:t>5/3/2008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DDB72-596D-4EA9-87B4-08B013EBF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6.gif"/><Relationship Id="rId18" Type="http://schemas.openxmlformats.org/officeDocument/2006/relationships/hyperlink" Target="http://www.picsearch.com/info.cgi?q=government%20%20censorship&amp;id=XVIYE6KTOtcAE0d0qnMB-i5KyPSu1Ft6RU7YX-caSyI&amp;start=19&amp;opt=&amp;cols=6&amp;thumbs=18" TargetMode="External"/><Relationship Id="rId26" Type="http://schemas.openxmlformats.org/officeDocument/2006/relationships/hyperlink" Target="http://www.picsearch.com/info.cgi?q=lack%20of%20knowledge&amp;id=-gp2YDd9ih64asX0sDetlalEOTOzbM8D1NTgguBm91c&amp;opt=&amp;cols=6&amp;thumbs=18" TargetMode="External"/><Relationship Id="rId3" Type="http://schemas.openxmlformats.org/officeDocument/2006/relationships/hyperlink" Target="http://www.picsearch.com/info.cgi?q=censored%20books&amp;id=DEk6u6tEKiPxkOKK-ILcbGu9mxS8eQNqRIxvFEgxD84&amp;opt=&amp;cols=6&amp;thumbs=18" TargetMode="External"/><Relationship Id="rId21" Type="http://schemas.openxmlformats.org/officeDocument/2006/relationships/image" Target="../media/image10.jpeg"/><Relationship Id="rId34" Type="http://schemas.openxmlformats.org/officeDocument/2006/relationships/hyperlink" Target="http://www.picsearch.com/info.cgi?q=censorship&amp;id=3liePNo7LSLw63OaDwRsHtllnbRKuAFxom4BaBpnUpQ&amp;start=199&amp;opt=&amp;cols=6&amp;thumbs=18" TargetMode="External"/><Relationship Id="rId7" Type="http://schemas.openxmlformats.org/officeDocument/2006/relationships/hyperlink" Target="http://www.picsearch.com/info.cgi?q=censored%20books&amp;id=mb2_ljRbiAYYBVDKS8weVgPdvb7TYbMMiIVRRO46J0U&amp;opt=&amp;cols=6&amp;thumbs=18" TargetMode="External"/><Relationship Id="rId12" Type="http://schemas.openxmlformats.org/officeDocument/2006/relationships/image" Target="../media/image5.jpeg"/><Relationship Id="rId17" Type="http://schemas.openxmlformats.org/officeDocument/2006/relationships/image" Target="../media/image8.jpeg"/><Relationship Id="rId25" Type="http://schemas.openxmlformats.org/officeDocument/2006/relationships/image" Target="../media/image12.jpeg"/><Relationship Id="rId3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picsearch.com/info.cgi?q=censorship&amp;id=w0dXTZsuQ0unCv9yPjf0JaP5styYAVE3yGrC0zzlsmY&amp;start=19&amp;opt=&amp;cols=6&amp;thumbs=18" TargetMode="External"/><Relationship Id="rId20" Type="http://schemas.openxmlformats.org/officeDocument/2006/relationships/hyperlink" Target="http://www.picsearch.com/info.cgi?q=censored&amp;id=MUbBuNg07uomejyglLhGO6s6gQ1fSfWKuADK8esdeEA&amp;start=379&amp;opt=&amp;cols=6&amp;thumbs=18" TargetMode="External"/><Relationship Id="rId29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11" Type="http://schemas.openxmlformats.org/officeDocument/2006/relationships/hyperlink" Target="http://www.picsearch.com/info.cgi?q=censored&amp;id=xWsNmgh17hSnwgVL3qGZLBmIhHZ3K_LpG94yISZHhFc&amp;start=127&amp;opt=&amp;cols=6&amp;thumbs=18" TargetMode="External"/><Relationship Id="rId24" Type="http://schemas.openxmlformats.org/officeDocument/2006/relationships/hyperlink" Target="http://www.picsearch.com/info.cgi?q=censored&amp;id=vBbMymNNn7XhRvBBG307jhqEtx4DVqtstx6pb3AdJH4&amp;start=127&amp;opt=&amp;cols=6&amp;thumbs=18" TargetMode="External"/><Relationship Id="rId32" Type="http://schemas.openxmlformats.org/officeDocument/2006/relationships/hyperlink" Target="http://www.picsearch.com/info.cgi?q=burning%20books&amp;id=tAmwlQMXNkFyHPHktEJJkh1yF5fIAutG_mXJgRt4ptM&amp;start=19&amp;opt=&amp;cols=6&amp;thumbs=18" TargetMode="External"/><Relationship Id="rId5" Type="http://schemas.openxmlformats.org/officeDocument/2006/relationships/hyperlink" Target="http://www.picsearch.com/info.cgi?q=censors&amp;id=DsVkIAgVuYmoaa3E7mhAzWPUTdJ_d63odjfVwaow214&amp;opt=&amp;cols=6&amp;thumbs=18" TargetMode="External"/><Relationship Id="rId15" Type="http://schemas.openxmlformats.org/officeDocument/2006/relationships/image" Target="../media/image7.jpeg"/><Relationship Id="rId23" Type="http://schemas.openxmlformats.org/officeDocument/2006/relationships/image" Target="../media/image11.jpeg"/><Relationship Id="rId28" Type="http://schemas.openxmlformats.org/officeDocument/2006/relationships/hyperlink" Target="http://www.picsearch.com/info.cgi?q=censored&amp;id=_Y_dE-QUn29R16XfCdWwD_UTGeiIrVm7FRuk5Y_Z9NA&amp;start=235&amp;opt=&amp;cols=6&amp;thumbs=18" TargetMode="External"/><Relationship Id="rId10" Type="http://schemas.openxmlformats.org/officeDocument/2006/relationships/image" Target="../media/image4.jpeg"/><Relationship Id="rId19" Type="http://schemas.openxmlformats.org/officeDocument/2006/relationships/image" Target="../media/image9.jpeg"/><Relationship Id="rId31" Type="http://schemas.openxmlformats.org/officeDocument/2006/relationships/image" Target="../media/image15.jpeg"/><Relationship Id="rId4" Type="http://schemas.openxmlformats.org/officeDocument/2006/relationships/image" Target="../media/image1.jpeg"/><Relationship Id="rId9" Type="http://schemas.openxmlformats.org/officeDocument/2006/relationships/hyperlink" Target="http://www.picsearch.com/info.cgi?q=government%20%20censorship&amp;id=110pOlKlHBlPVgcuRtkJB71gd_BnSloRw-K-Q-j0fPU&amp;start=109&amp;opt=&amp;cols=6&amp;thumbs=18" TargetMode="External"/><Relationship Id="rId14" Type="http://schemas.openxmlformats.org/officeDocument/2006/relationships/hyperlink" Target="http://www.picsearch.com/info.cgi?q=burning%20books&amp;id=y4ZfySi9quLZrhev7YjgE3Pb5Xdryhz-re_-9Hes_QE&amp;start=109&amp;opt=&amp;cols=6&amp;thumbs=18" TargetMode="External"/><Relationship Id="rId22" Type="http://schemas.openxmlformats.org/officeDocument/2006/relationships/hyperlink" Target="http://www.picsearch.com/info.cgi?q=censored&amp;id=UA1kDt_nfXf-bDvT2qTvA--Moy5N4MReitgKHUsy_l0&amp;opt=&amp;cols=6&amp;thumbs=18" TargetMode="External"/><Relationship Id="rId27" Type="http://schemas.openxmlformats.org/officeDocument/2006/relationships/image" Target="../media/image13.jpeg"/><Relationship Id="rId30" Type="http://schemas.openxmlformats.org/officeDocument/2006/relationships/hyperlink" Target="http://www.picsearch.com/info.cgi?q=censored&amp;id=zgitXCyakbdKVE1sTnZ1hcq0UVQ1Krsd2LQbNULp9cM&amp;start=451&amp;opt=&amp;cols=6&amp;thumbs=18" TargetMode="External"/><Relationship Id="rId35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k to view image details">
            <a:hlinkClick r:id="rId3" tgtFrame="_top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438400"/>
            <a:ext cx="1752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lick to view image details">
            <a:hlinkClick r:id="rId5" tgtFrame="_top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4038600"/>
            <a:ext cx="2362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lick to view image details">
            <a:hlinkClick r:id="rId7" tgtFrame="_top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28800" y="228600"/>
            <a:ext cx="152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lick to view image details">
            <a:hlinkClick r:id="rId9" tgtFrame="_top"/>
          </p:cNvPr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00400" y="2362200"/>
            <a:ext cx="2609850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k to view image details">
            <a:hlinkClick r:id="rId11" tgtFrame="_top"/>
          </p:cNvPr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48600" y="4419600"/>
            <a:ext cx="1143000" cy="228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www.olinda.com/edu/DesignPrinciples05/Semiotics/s/censorship.gif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152400"/>
            <a:ext cx="16002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lick to view image details">
            <a:hlinkClick r:id="rId14" tgtFrame="_top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486400" y="4953001"/>
            <a:ext cx="2209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lick to view image details">
            <a:hlinkClick r:id="rId16" tgtFrame="_top"/>
          </p:cNvPr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105400" y="152400"/>
            <a:ext cx="2590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lick to view image details">
            <a:hlinkClick r:id="rId18" tgtFrame="_top"/>
          </p:cNvPr>
          <p:cNvPicPr/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505200" y="5105400"/>
            <a:ext cx="1828800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lick to view image details">
            <a:hlinkClick r:id="rId20" tgtFrame="_top"/>
          </p:cNvPr>
          <p:cNvPicPr/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7772400" y="152400"/>
            <a:ext cx="12192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Click to view image details">
            <a:hlinkClick r:id="rId22" tgtFrame="_top"/>
          </p:cNvPr>
          <p:cNvPicPr/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1828800" y="1676400"/>
            <a:ext cx="13716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lick to view image details">
            <a:hlinkClick r:id="rId24" tgtFrame="_top"/>
          </p:cNvPr>
          <p:cNvPicPr/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7772400" y="1447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Click to view image details">
            <a:hlinkClick r:id="rId26" tgtFrame="_top"/>
          </p:cNvPr>
          <p:cNvPicPr/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5943600" y="2286000"/>
            <a:ext cx="1828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Click to view image details">
            <a:hlinkClick r:id="rId28" tgtFrame="_top"/>
          </p:cNvPr>
          <p:cNvPicPr/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3352800" y="152400"/>
            <a:ext cx="1600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Click to view image details">
            <a:hlinkClick r:id="rId30" tgtFrame="_top"/>
          </p:cNvPr>
          <p:cNvPicPr/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7772400" y="28956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Click to view image details">
            <a:hlinkClick r:id="rId32" tgtFrame="_top"/>
          </p:cNvPr>
          <p:cNvPicPr/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152400" y="5105400"/>
            <a:ext cx="30956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Click to view image details">
            <a:hlinkClick r:id="rId34" tgtFrame="_top"/>
          </p:cNvPr>
          <p:cNvPicPr/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152400" y="4114800"/>
            <a:ext cx="327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             </a:t>
            </a:r>
            <a:endParaRPr lang="en-US" dirty="0"/>
          </a:p>
        </p:txBody>
      </p:sp>
      <p:sp>
        <p:nvSpPr>
          <p:cNvPr id="24" name="&quot;No&quot; Symbol 23"/>
          <p:cNvSpPr/>
          <p:nvPr/>
        </p:nvSpPr>
        <p:spPr>
          <a:xfrm>
            <a:off x="3200400" y="2362200"/>
            <a:ext cx="2590800" cy="1600200"/>
          </a:xfrm>
          <a:prstGeom prst="noSmoking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Heather</dc:creator>
  <cp:lastModifiedBy>Heather</cp:lastModifiedBy>
  <cp:revision>5</cp:revision>
  <dcterms:created xsi:type="dcterms:W3CDTF">2008-05-01T23:08:48Z</dcterms:created>
  <dcterms:modified xsi:type="dcterms:W3CDTF">2008-05-03T15:24:15Z</dcterms:modified>
</cp:coreProperties>
</file>